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  <p:bold r:id="rId12"/>
    </p:embeddedFont>
    <p:embeddedFont>
      <p:font typeface="Playfair Display Bold" panose="020B0604020202020204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GB" sz="6600" dirty="0"/>
              <a:t>Blogging Platform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/>
              <a:t>Briefly introduce the project’s aim to provide a user-friendly platform where authors create and share blog posts while readers engage through reading and commenting.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combines innovative renewable energy technologies, large-scale reforestation efforts, and community-driven initiatives to create a comprehensive solution to address climate change.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002188" y="389176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To provide a seamless platform for authors to publish quality content.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To engage readers through an intuitive interface that supports interaction and comments.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/>
              <a:t>Define objectives, design a responsive UI, build backend with MongoDB, Node.js, and Express, connect frontend in React, test thoroughly, deploy on cloud, and maintain regularly.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69" y="4076819"/>
            <a:ext cx="45719" cy="2445305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665696" y="427946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b="1" dirty="0"/>
              <a:t>Main Goals</a:t>
            </a:r>
            <a:r>
              <a:rPr lang="en-IN" sz="2000" dirty="0"/>
              <a:t>: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9613" y="4717852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43264" y="6151483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87136" y="5946279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35607" y="5999431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449282"/>
            <a:ext cx="2534364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2000" b="1" dirty="0"/>
              <a:t>Specific Objectives</a:t>
            </a:r>
            <a:r>
              <a:rPr lang="en-IN" sz="2000" dirty="0"/>
              <a:t>: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30339" y="6051308"/>
            <a:ext cx="5490448" cy="1734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3D39C9A-6674-CDF6-47E4-A8A90DB54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928" y="5695237"/>
            <a:ext cx="619464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authentication and user roles (author and reader).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content categorization and tagging for easier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analytics for tracking engagement 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DF51AEEA-993A-8ED3-9D17-AFF4F893C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086" y="4723655"/>
            <a:ext cx="55457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secure and scalable platform for content creation and readership.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user experience with a clean, responsive UI.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3454" y="3303628"/>
            <a:ext cx="3287435" cy="334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4:</a:t>
            </a:r>
            <a:r>
              <a:rPr lang="en-IN" sz="2400" dirty="0"/>
              <a:t>Quality Education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the share of renewable energy in the global energy mix.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4893112" y="3303627"/>
            <a:ext cx="3715583" cy="797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9: </a:t>
            </a:r>
            <a:r>
              <a:rPr lang="en-IN" sz="2400" dirty="0"/>
              <a:t>Industry, Innovation,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IN" sz="2400" dirty="0"/>
              <a:t>and Infrastructure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3112" y="4064972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GB" sz="1600" dirty="0"/>
              <a:t>Using the MERN stack aligns with modern technology infrastructures.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2730579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789515" y="539484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10: Reduced Inequalities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944654" y="5891808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GB" sz="1650" dirty="0"/>
              <a:t>Accessible to a wide audience regardless of geographic or socioeconomic status.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sp>
        <p:nvSpPr>
          <p:cNvPr id="6" name="Text 2"/>
          <p:cNvSpPr/>
          <p:nvPr/>
        </p:nvSpPr>
        <p:spPr>
          <a:xfrm>
            <a:off x="10834397" y="5813305"/>
            <a:ext cx="4620848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8CF9570-134C-82C9-BD63-7B2F989BA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066" y="1804011"/>
            <a:ext cx="704426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NoSQL database for storing user and blog data.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Express.js and Node.js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Backend for handling user requests and data interactions.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Frontend for creating an interactive user experience.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Approach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Agile methodology with iterative development and frequent updates.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modular and reusable components for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55" y="4842022"/>
            <a:ext cx="623674" cy="6236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11656" y="5664160"/>
            <a:ext cx="3147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Impact: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94661" y="6063733"/>
            <a:ext cx="45329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Empower authors to share insights, potentially reaching a global audience.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Foster a community of knowledge-sharing and discussion.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CFAA238-1BF9-CCAB-AA55-CE77AB902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5859512"/>
            <a:ext cx="416559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fully functional, user-friendly blogging website with distinct author and reader interfaces.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engagement through a responsive and interactive design.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7810" y="3701570"/>
            <a:ext cx="7556421" cy="2396966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374312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049555"/>
            <a:ext cx="9117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88683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/>
              <a:t>Basic layout, user authentication, and role assignment.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75634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289024" y="490005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/>
              <a:t>Author dashboard, blog creation, and reader browsing features.</a:t>
            </a:r>
            <a:endParaRPr lang="en-US" sz="17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8534936-A4BC-D951-1416-527364EADCCB}"/>
              </a:ext>
            </a:extLst>
          </p:cNvPr>
          <p:cNvSpPr/>
          <p:nvPr/>
        </p:nvSpPr>
        <p:spPr>
          <a:xfrm>
            <a:off x="6514623" y="5233904"/>
            <a:ext cx="9117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2: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37959" y="3648858"/>
            <a:ext cx="4148508" cy="1846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Open-source code contributions are encouraged to refine and expand functionality.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Inviting user feedback to ensure the platform meets user needs effectively.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686E97CB-CF2F-A07B-6B79-CCC11085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524" y="3595479"/>
            <a:ext cx="365843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phase for functionality and user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Deploying the application for live user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Gathering feedback for continuous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3"/>
          <p:cNvSpPr/>
          <p:nvPr/>
        </p:nvSpPr>
        <p:spPr>
          <a:xfrm>
            <a:off x="11001495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Contribution: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449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Open Sans</vt:lpstr>
      <vt:lpstr>Playfair Display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ADARSH DUBEY</cp:lastModifiedBy>
  <cp:revision>5</cp:revision>
  <dcterms:created xsi:type="dcterms:W3CDTF">2024-11-11T08:06:52Z</dcterms:created>
  <dcterms:modified xsi:type="dcterms:W3CDTF">2024-11-21T05:15:57Z</dcterms:modified>
</cp:coreProperties>
</file>